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6321-B2F7-4F25-B2FA-A8FF2E471D4D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806C-DEB7-497C-A1FB-C207FCB8D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87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6321-B2F7-4F25-B2FA-A8FF2E471D4D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806C-DEB7-497C-A1FB-C207FCB8D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952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6321-B2F7-4F25-B2FA-A8FF2E471D4D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806C-DEB7-497C-A1FB-C207FCB8D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64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6321-B2F7-4F25-B2FA-A8FF2E471D4D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806C-DEB7-497C-A1FB-C207FCB8D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78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6321-B2F7-4F25-B2FA-A8FF2E471D4D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806C-DEB7-497C-A1FB-C207FCB8D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56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6321-B2F7-4F25-B2FA-A8FF2E471D4D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806C-DEB7-497C-A1FB-C207FCB8D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76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6321-B2F7-4F25-B2FA-A8FF2E471D4D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806C-DEB7-497C-A1FB-C207FCB8D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9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6321-B2F7-4F25-B2FA-A8FF2E471D4D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806C-DEB7-497C-A1FB-C207FCB8D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27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6321-B2F7-4F25-B2FA-A8FF2E471D4D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806C-DEB7-497C-A1FB-C207FCB8D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24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6321-B2F7-4F25-B2FA-A8FF2E471D4D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806C-DEB7-497C-A1FB-C207FCB8D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02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6321-B2F7-4F25-B2FA-A8FF2E471D4D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806C-DEB7-497C-A1FB-C207FCB8D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32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76321-B2F7-4F25-B2FA-A8FF2E471D4D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E806C-DEB7-497C-A1FB-C207FCB8D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82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517" y="292759"/>
            <a:ext cx="9430966" cy="6272482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015411" y="2043405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バイヤーの住所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15411" y="324433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商品名：金額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15411" y="418943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合計金額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88897" y="3315462"/>
            <a:ext cx="270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（日付）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197602" y="114144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番号</a:t>
            </a:r>
            <a:endParaRPr kumimoji="1" lang="ja-JP" altLang="en-US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63142" y="5489478"/>
            <a:ext cx="3506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自分が</a:t>
            </a:r>
            <a:r>
              <a:rPr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eBay</a:t>
            </a:r>
            <a:r>
              <a:rPr lang="ja-JP" altLang="en-US" dirty="0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に登</a:t>
            </a: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録している住所</a:t>
            </a:r>
            <a:endParaRPr kumimoji="1" lang="ja-JP" altLang="en-US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280848" y="548947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印鑑</a:t>
            </a:r>
            <a:endParaRPr kumimoji="1" lang="ja-JP" altLang="en-US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0202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2016-11-05T08:24:56Z</dcterms:created>
  <dcterms:modified xsi:type="dcterms:W3CDTF">2016-11-05T08:25:08Z</dcterms:modified>
</cp:coreProperties>
</file>